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9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71CBB1-9FFF-45C5-9245-FEAF727BC0D6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1AF2E8-7541-4659-A582-76C74E71AE4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17778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AF2E8-7541-4659-A582-76C74E71AE4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371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AF2E8-7541-4659-A582-76C74E71AE4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6659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Синица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AF2E8-7541-4659-A582-76C74E71AE4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476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AF2E8-7541-4659-A582-76C74E71AE4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7642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AF2E8-7541-4659-A582-76C74E71AE4D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5376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1AF2E8-7541-4659-A582-76C74E71AE4D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249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3.png"/><Relationship Id="rId4" Type="http://schemas.openxmlformats.org/officeDocument/2006/relationships/image" Target="../media/image2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6624736" cy="1143000"/>
          </a:xfrm>
        </p:spPr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Зимующие птицы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https://ds04.infourok.ru/uploads/ex/03cd/00181fac-20845a74/img15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078"/>
          <a:stretch/>
        </p:blipFill>
        <p:spPr bwMode="auto">
          <a:xfrm>
            <a:off x="1259632" y="1484784"/>
            <a:ext cx="4416490" cy="2547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1960" y="4671459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МБДОУ «Холм-Жирковский детский сад «Теремок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Составил воспитатель: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Байкова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З. Х</a:t>
            </a:r>
          </a:p>
          <a:p>
            <a:pPr algn="ctr"/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2018 г</a:t>
            </a:r>
            <a:endParaRPr lang="ru-RU" sz="16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31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908720"/>
            <a:ext cx="7416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формировать экологическую культуру у детей;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прививать любовь к птицам и воспитывать бережное отношение к ним.</a:t>
            </a:r>
          </a:p>
          <a:p>
            <a:r>
              <a:rPr lang="ru-RU" dirty="0"/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7" y="1647384"/>
            <a:ext cx="2304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81336" y="2492896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fontAlgn="auto">
              <a:spcAft>
                <a:spcPts val="0"/>
              </a:spcAft>
            </a:pPr>
            <a:r>
              <a:rPr lang="ru-RU" u="sng" kern="0" dirty="0">
                <a:latin typeface="Times New Roman"/>
                <a:ea typeface="Times New Roman"/>
                <a:cs typeface="Times New Roman"/>
              </a:rPr>
              <a:t>Образовательные задачи</a:t>
            </a:r>
            <a:r>
              <a:rPr lang="ru-RU" kern="0" dirty="0">
                <a:latin typeface="Times New Roman"/>
                <a:ea typeface="Times New Roman"/>
                <a:cs typeface="Times New Roman"/>
              </a:rPr>
              <a:t>:</a:t>
            </a:r>
            <a:endParaRPr lang="ru-RU" kern="150" dirty="0">
              <a:latin typeface="Times New Roman"/>
              <a:ea typeface="Andale Sans UI"/>
              <a:cs typeface="Tahoma"/>
            </a:endParaRPr>
          </a:p>
          <a:p>
            <a:pPr indent="228600" fontAlgn="auto">
              <a:spcAft>
                <a:spcPts val="0"/>
              </a:spcAft>
            </a:pPr>
            <a:r>
              <a:rPr lang="ru-RU" kern="0" dirty="0">
                <a:latin typeface="Times New Roman"/>
                <a:ea typeface="Times New Roman"/>
                <a:cs typeface="Times New Roman"/>
              </a:rPr>
              <a:t>Познакомить детей с </a:t>
            </a:r>
            <a:r>
              <a:rPr lang="ru-RU" b="1" kern="0" dirty="0">
                <a:latin typeface="Times New Roman"/>
                <a:ea typeface="Times New Roman"/>
                <a:cs typeface="Times New Roman"/>
              </a:rPr>
              <a:t>зимующими птицами</a:t>
            </a:r>
            <a:r>
              <a:rPr lang="ru-RU" kern="0" dirty="0">
                <a:latin typeface="Times New Roman"/>
                <a:ea typeface="Times New Roman"/>
                <a:cs typeface="Times New Roman"/>
              </a:rPr>
              <a:t>; способствовать уточнению      и закреплению представлений детей о внешнем виде и особенностях поведения </a:t>
            </a:r>
            <a:r>
              <a:rPr lang="ru-RU" b="1" kern="0" dirty="0">
                <a:latin typeface="Times New Roman"/>
                <a:ea typeface="Times New Roman"/>
                <a:cs typeface="Times New Roman"/>
              </a:rPr>
              <a:t>зимующих птиц</a:t>
            </a:r>
            <a:r>
              <a:rPr lang="ru-RU" kern="0" dirty="0">
                <a:latin typeface="Times New Roman"/>
                <a:ea typeface="Times New Roman"/>
                <a:cs typeface="Times New Roman"/>
              </a:rPr>
              <a:t>; об их роли в природе и жизни человека.</a:t>
            </a:r>
            <a:endParaRPr lang="ru-RU" kern="150" dirty="0">
              <a:latin typeface="Times New Roman"/>
              <a:ea typeface="Andale Sans UI"/>
              <a:cs typeface="Tahoma"/>
            </a:endParaRPr>
          </a:p>
          <a:p>
            <a:pPr indent="228600" fontAlgn="auto">
              <a:spcAft>
                <a:spcPts val="0"/>
              </a:spcAft>
            </a:pPr>
            <a:r>
              <a:rPr lang="ru-RU" u="sng" kern="0" dirty="0">
                <a:latin typeface="Times New Roman"/>
                <a:ea typeface="Times New Roman"/>
                <a:cs typeface="Times New Roman"/>
              </a:rPr>
              <a:t>Развивающие задачи</a:t>
            </a:r>
            <a:r>
              <a:rPr lang="ru-RU" kern="0" dirty="0">
                <a:latin typeface="Times New Roman"/>
                <a:ea typeface="Times New Roman"/>
                <a:cs typeface="Times New Roman"/>
              </a:rPr>
              <a:t>:</a:t>
            </a:r>
            <a:endParaRPr lang="ru-RU" kern="150" dirty="0">
              <a:latin typeface="Times New Roman"/>
              <a:ea typeface="Times New Roman"/>
              <a:cs typeface="Tahoma"/>
            </a:endParaRPr>
          </a:p>
          <a:p>
            <a:pPr indent="228600" fontAlgn="auto">
              <a:spcAft>
                <a:spcPts val="0"/>
              </a:spcAft>
            </a:pPr>
            <a:r>
              <a:rPr lang="ru-RU" kern="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Развивать мышление, наблюдательность, внимание, целостное восприятие объектов природы, способствовать развитию у детей умения выделять яркие отличительные признаки их внешнего вида.</a:t>
            </a:r>
            <a:endParaRPr lang="ru-RU" kern="150" dirty="0">
              <a:latin typeface="Times New Roman"/>
              <a:ea typeface="Andale Sans UI"/>
              <a:cs typeface="Tahoma"/>
            </a:endParaRPr>
          </a:p>
          <a:p>
            <a:pPr indent="228600" fontAlgn="auto">
              <a:spcAft>
                <a:spcPts val="0"/>
              </a:spcAft>
            </a:pPr>
            <a:r>
              <a:rPr lang="ru-RU" u="sng" kern="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Воспитательные задачи</a:t>
            </a:r>
            <a:r>
              <a:rPr lang="ru-RU" kern="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:</a:t>
            </a:r>
            <a:endParaRPr lang="ru-RU" kern="150" dirty="0">
              <a:latin typeface="Times New Roman"/>
              <a:ea typeface="Andale Sans UI"/>
              <a:cs typeface="Tahoma"/>
            </a:endParaRPr>
          </a:p>
          <a:p>
            <a:pPr indent="228600" fontAlgn="auto">
              <a:spcAft>
                <a:spcPts val="0"/>
              </a:spcAft>
            </a:pPr>
            <a:r>
              <a:rPr lang="ru-RU" kern="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Воспитывать бережное и заботливое отношение к </a:t>
            </a:r>
            <a:r>
              <a:rPr lang="ru-RU" b="1" kern="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птицам</a:t>
            </a:r>
            <a:r>
              <a:rPr lang="ru-RU" kern="0" dirty="0">
                <a:solidFill>
                  <a:srgbClr val="111111"/>
                </a:solidFill>
                <a:latin typeface="Times New Roman"/>
                <a:ea typeface="Times New Roman"/>
                <a:cs typeface="Times New Roman"/>
              </a:rPr>
              <a:t>, желание помочь пернатым в трудное для них зимнее время.</a:t>
            </a:r>
            <a:endParaRPr lang="ru-RU" kern="150" dirty="0">
              <a:latin typeface="Times New Roman"/>
              <a:ea typeface="Andale Sans UI"/>
              <a:cs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32800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pro.radiomayak.ru/wp-content/uploads/2017/11/kor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5527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790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8" y="1"/>
            <a:ext cx="9119592" cy="6165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95936" y="6165305"/>
            <a:ext cx="17281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Снегирь</a:t>
            </a:r>
          </a:p>
        </p:txBody>
      </p:sp>
    </p:spTree>
    <p:extLst>
      <p:ext uri="{BB962C8B-B14F-4D97-AF65-F5344CB8AC3E}">
        <p14:creationId xmlns:p14="http://schemas.microsoft.com/office/powerpoint/2010/main" val="1826598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playcast.ru/uploads/2016/10/09/20143717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07505"/>
            <a:ext cx="2880320" cy="2432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jlwatsonconsulting.typepad.com/.a/6a0133f49a611c970b01901c731748970b-800wi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888432" cy="301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petshealth.ru/upload/medialibrary/a0b/a0b563e2e51e57eba47380e5e89f5125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0648"/>
            <a:ext cx="3782193" cy="354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69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3d-screensavers-download.com/wp/wp-content/uploads/2015/05/colorful_birds_hd_screensav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526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47536" y="6052662"/>
            <a:ext cx="12731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Синица</a:t>
            </a:r>
          </a:p>
        </p:txBody>
      </p:sp>
    </p:spTree>
    <p:extLst>
      <p:ext uri="{BB962C8B-B14F-4D97-AF65-F5344CB8AC3E}">
        <p14:creationId xmlns:p14="http://schemas.microsoft.com/office/powerpoint/2010/main" val="377837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xn--d1abqcpfheqi4ge.xn--p1ai/images/cms/data/solenoe_salo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341919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s://devoe.ru/wp-content/uploads/2017/04/8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08720"/>
            <a:ext cx="4400551" cy="330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https://jlwatsonconsulting.typepad.com/.a/6a0133f49a611c970b01901c731748970b-800wi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178044"/>
            <a:ext cx="3888432" cy="301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36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tdata.ru/u18/photo84F4/20891149650-0/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92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43333" y="6047390"/>
            <a:ext cx="1364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Воробьи</a:t>
            </a:r>
          </a:p>
        </p:txBody>
      </p:sp>
    </p:spTree>
    <p:extLst>
      <p:ext uri="{BB962C8B-B14F-4D97-AF65-F5344CB8AC3E}">
        <p14:creationId xmlns:p14="http://schemas.microsoft.com/office/powerpoint/2010/main" val="990962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s://devoe.ru/wp-content/uploads/2017/04/8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692696"/>
            <a:ext cx="4400551" cy="330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s://jlwatsonconsulting.typepad.com/.a/6a0133f49a611c970b01901c731748970b-800wi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3888432" cy="301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https://st.depositphotos.com/1062793/2998/i/950/depositphotos_29987569-stock-photo-pile-seeds-and-fruits-for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49014"/>
            <a:ext cx="3643824" cy="298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01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80728"/>
            <a:ext cx="3744416" cy="34563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" name="Содержимое 7" descr="1288334554_15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064" y="1916832"/>
            <a:ext cx="3744416" cy="44644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915816" y="404664"/>
            <a:ext cx="36724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Зимующие птицы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4725144"/>
            <a:ext cx="14401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Голубь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516216" y="1268760"/>
            <a:ext cx="11521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Дятел</a:t>
            </a:r>
          </a:p>
        </p:txBody>
      </p:sp>
    </p:spTree>
    <p:extLst>
      <p:ext uri="{BB962C8B-B14F-4D97-AF65-F5344CB8AC3E}">
        <p14:creationId xmlns:p14="http://schemas.microsoft.com/office/powerpoint/2010/main" val="233659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t="4827" r="4091" b="4710"/>
          <a:stretch/>
        </p:blipFill>
        <p:spPr>
          <a:xfrm>
            <a:off x="161815" y="861053"/>
            <a:ext cx="4320480" cy="2857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3132406" y="260648"/>
            <a:ext cx="26997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Зимующие птицы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01008"/>
            <a:ext cx="4274046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03648" y="3861048"/>
            <a:ext cx="11576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Клёст</a:t>
            </a:r>
            <a:r>
              <a:rPr lang="ru-RU" dirty="0"/>
              <a:t>. 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40153" y="2875002"/>
            <a:ext cx="19543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Свиристель</a:t>
            </a:r>
          </a:p>
        </p:txBody>
      </p:sp>
    </p:spTree>
    <p:extLst>
      <p:ext uri="{BB962C8B-B14F-4D97-AF65-F5344CB8AC3E}">
        <p14:creationId xmlns:p14="http://schemas.microsoft.com/office/powerpoint/2010/main" val="342613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illustrators.ru/uploads/illustration/image/989492/main_%D1%81%D0%BD%D0%B5%D0%B3%D0%B8%D1%80%D0%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12968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293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arno.biz/image/cache/data/angliyska/img_0007-600x60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64704"/>
            <a:ext cx="741682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sooll20.ucoz.ru/2014-2015/snegi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306178"/>
            <a:ext cx="1676028" cy="1594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ds02.infourok.ru/uploads/ex/0f40/00086027-b24ae61a/2/hello_html_53fde465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01462"/>
            <a:ext cx="2869884" cy="198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s://png.pngtree.com/element_origin_min_pic/16/10/10/1157fb05388615e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842" y="3382753"/>
            <a:ext cx="1208339" cy="1096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www.petshealth.ru/upload/medialibrary/a0b/a0b563e2e51e57eba47380e5e89f5125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416359"/>
            <a:ext cx="2854238" cy="584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62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24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www.yoursmileys.ru/gsmile/christmas/g3924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66" y="114530"/>
            <a:ext cx="8720814" cy="6194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Поющие зимой птицы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308304" y="566104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69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2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141</TotalTime>
  <Words>64</Words>
  <Application>Microsoft Office PowerPoint</Application>
  <PresentationFormat>Экран (4:3)</PresentationFormat>
  <Paragraphs>31</Paragraphs>
  <Slides>14</Slides>
  <Notes>6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Воздушный поток</vt:lpstr>
      <vt:lpstr>Зимующие птицы</vt:lpstr>
      <vt:lpstr>Цель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Зимующие птицы</dc:title>
  <dc:creator>Байковы</dc:creator>
  <cp:lastModifiedBy>бойковы</cp:lastModifiedBy>
  <cp:revision>14</cp:revision>
  <dcterms:created xsi:type="dcterms:W3CDTF">2018-12-18T20:40:06Z</dcterms:created>
  <dcterms:modified xsi:type="dcterms:W3CDTF">2018-12-22T20:40:22Z</dcterms:modified>
</cp:coreProperties>
</file>