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9" r:id="rId3"/>
    <p:sldId id="260" r:id="rId4"/>
    <p:sldId id="262" r:id="rId5"/>
    <p:sldId id="261" r:id="rId6"/>
    <p:sldId id="263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19.03.2020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«Одуванчик»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4797152"/>
            <a:ext cx="4038272" cy="1152128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Составила воспитатель: </a:t>
            </a:r>
            <a:r>
              <a:rPr lang="ru-RU" b="1" dirty="0" err="1" smtClean="0">
                <a:solidFill>
                  <a:srgbClr val="FF0000"/>
                </a:solidFill>
              </a:rPr>
              <a:t>Байкова</a:t>
            </a:r>
            <a:r>
              <a:rPr lang="ru-RU" b="1" dirty="0" smtClean="0">
                <a:solidFill>
                  <a:srgbClr val="FF0000"/>
                </a:solidFill>
              </a:rPr>
              <a:t> З. Х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11960" y="6241891"/>
            <a:ext cx="154336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720"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600" b="1" dirty="0">
                <a:solidFill>
                  <a:srgbClr val="FF0000"/>
                </a:solidFill>
              </a:rPr>
              <a:t>2020 г</a:t>
            </a:r>
          </a:p>
        </p:txBody>
      </p:sp>
    </p:spTree>
    <p:extLst>
      <p:ext uri="{BB962C8B-B14F-4D97-AF65-F5344CB8AC3E}">
        <p14:creationId xmlns:p14="http://schemas.microsoft.com/office/powerpoint/2010/main" val="404265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683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728.6226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447" y="188640"/>
            <a:ext cx="8944049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49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12968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73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pdb/1325254/a39977af-ef9f-4011-96a4-79930d76fb12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43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avatars.mds.yandex.net/get-pdb/2062817/2f59df0c-8be6-4243-9e49-bff84b4a6f30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92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.povar.ru/uploads/cb/5a/0f/2c/med_iz_oduvanchikov-3885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" y="0"/>
            <a:ext cx="9139606" cy="687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7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zerzhinsk.farmani.ru/upload/images/01c9e248-3940-4105-8b0e-89e5427ffec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3208412" cy="320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i3.wp.com/dopinga.net/wp-content/uploads/2013/10/%D0%9E%D0%B4%D1%83%D0%B2%D0%B0%D0%BD%D1%87%D0%B8%D0%BA_%D0%BA%D0%BE%D0%BB%D0%BB%D0%B0%D0%B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839039"/>
            <a:ext cx="3611960" cy="3248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altailife.ru/upload/iblock/1e3/1e3dd7f8df630ebe47b58886e05d1ea5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628800"/>
            <a:ext cx="3160494" cy="400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15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325254/a39977af-ef9f-4011-96a4-79930d76fb12/s1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Звуки природы 11 - Жужжание пчел вокруг улья_(Audio-VK4.ru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1718.827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4368" y="14847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4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106</TotalTime>
  <Words>12</Words>
  <Application>Microsoft Office PowerPoint</Application>
  <PresentationFormat>Экран (4:3)</PresentationFormat>
  <Paragraphs>3</Paragraphs>
  <Slides>9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«Одуванчик»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«Одуванчик»</dc:title>
  <dc:creator>Байковы</dc:creator>
  <cp:lastModifiedBy>бойковы</cp:lastModifiedBy>
  <cp:revision>8</cp:revision>
  <dcterms:created xsi:type="dcterms:W3CDTF">2020-03-18T18:28:15Z</dcterms:created>
  <dcterms:modified xsi:type="dcterms:W3CDTF">2020-03-18T21:31:55Z</dcterms:modified>
</cp:coreProperties>
</file>